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D6B2-4A89-4C89-BE78-BB2F9060E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63792-BC86-420A-8CF3-E086CE80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C0813-3C51-46FF-AA30-1472BF7B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9A885-B6FE-4D30-8DAF-3D865E15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48DF2-4C85-407A-AB96-7595A04B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1970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A5D3-8343-4E77-BDFA-82FA3D09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52EA0-1AC8-4066-B524-FE88FD618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15F8D-966D-4164-A522-465A8652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69AC0-47F2-48C4-A9D9-A78C2189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E2A60-0C9A-47EF-8606-0E821656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082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517BA0-D81B-4702-BE9B-3BE23C32D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DD67A-30AE-481C-AD24-E1162580A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C624F-63EF-4DBF-9300-039F8044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6F9FC-7D58-4EB0-9D5B-776750FC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F9416-CEFB-410D-8302-7FDCD568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380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B295A-3755-46E3-97A4-36273B86B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49F5-B336-43AE-A2D4-87527D5F0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A8C9F-D906-427E-855D-42D60A3F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2DF45-0A9E-47CF-BD72-6514D336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E4954-2ED4-4074-B6A7-4235C689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2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AA453-821C-4F57-A941-A967F6BC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40949-524E-46AA-9A23-596496FD9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CC102-D77A-43D3-B725-150782B8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02FE6-D411-41D6-95EF-A6853B9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5AEC8-2709-4284-BA61-CFFC1AC8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1188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D2B40-3818-4FA4-B193-4FE06574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48809-3B81-4CB4-B81E-969748EDD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81BC1B-96BD-446E-8248-CA8A0FCEF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964FB-7DF2-4D75-B6A5-C9555197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A4A5C-8722-457E-B051-C8E20CC9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B8631-D63C-4DC9-8565-287626E3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897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3E04-470F-4BAE-956D-BC654DA0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B6DA2-7CDB-4D8A-9304-014957B22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4C536-DEAB-41E5-9C45-065923381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CAD27B-F4A0-46B7-B07D-FE8A2BC0E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2D8B9-C05E-430B-961D-C5B116B08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3F02F0-9BA1-4407-A9D2-3A5E57DC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D72FA-7F9D-4DCF-A2A6-4DCA1BA8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CBF54C-DB81-4FF9-B26C-6431B31B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903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E5F5-DCDD-4934-B10B-C7865D88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F291D-A7FB-4309-A327-D511E96B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CC3D7-74BE-4F8B-B3B5-2350194A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1075DE-49A7-4CBA-868D-6F34A63A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188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2FE8B-D392-494D-9D16-6EF65667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11638-E33D-4712-A3A8-4E9CF546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48224-1BAC-4268-B89E-26A5DEF4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788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BD8A5-DA2E-4DFF-BF63-4AAD8AA87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95A9B-9F8C-44D3-B662-7D6037B85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9767EA-FA04-45F8-8E77-FA7A9F8B3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60EED-97C7-4F5F-9D27-EFE77065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334AE-7F5F-4D94-9CE5-90A7472E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83D0C-BDD6-4153-BEFE-803C0089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875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9A80-90AF-4F5E-9586-630C2EEA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303D7-9D34-4689-8FAD-9809E37D7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6ED59-8322-4C81-8EED-633BC41AC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95E59-4204-4E14-8071-E5EFE84E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64C0D-461F-4A2C-A3EB-3B2791B0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EE520-0AD2-4DAD-9B97-255BAA78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688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BC205-8900-4FAB-B3D9-1B0566A2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E699E-783D-4AC9-B54D-3F6FC3638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C498-5350-47D3-B554-6FD2307DF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1720A-BF88-4FF2-A0CA-5CFEA03A1F66}" type="datetimeFigureOut">
              <a:rPr lang="en-ZA" smtClean="0"/>
              <a:t>2017/12/06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E594-3E73-4841-8C78-D9868C3DB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1B61E-745B-404A-83AD-2631CE173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9ABF-4FDE-4EFD-A83B-47386317807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662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0920-F411-4C21-831D-1957E9459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>
            <a:noAutofit/>
          </a:bodyPr>
          <a:lstStyle/>
          <a:p>
            <a:pPr algn="ctr"/>
            <a:br>
              <a:rPr lang="en-US" sz="6000" b="1" dirty="0">
                <a:solidFill>
                  <a:srgbClr val="0000FF"/>
                </a:solidFill>
              </a:rPr>
            </a:br>
            <a:r>
              <a:rPr lang="en-US" sz="6000" b="1" dirty="0">
                <a:solidFill>
                  <a:srgbClr val="0000FF"/>
                </a:solidFill>
              </a:rPr>
              <a:t>Story of my research</a:t>
            </a:r>
            <a:br>
              <a:rPr lang="en-ZA" sz="6000" b="1" dirty="0">
                <a:solidFill>
                  <a:srgbClr val="0000FF"/>
                </a:solidFill>
              </a:rPr>
            </a:br>
            <a:endParaRPr lang="en-ZA" sz="6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3A71-10AE-4D1F-9CCE-3F5EADE3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920"/>
            <a:ext cx="10515600" cy="5100955"/>
          </a:xfrm>
        </p:spPr>
        <p:txBody>
          <a:bodyPr>
            <a:normAutofit/>
          </a:bodyPr>
          <a:lstStyle/>
          <a:p>
            <a:r>
              <a:rPr lang="en-US" sz="4000" b="1" dirty="0"/>
              <a:t>Once upon a time researchers believed that…...</a:t>
            </a:r>
            <a:endParaRPr lang="en-ZA" sz="4000" dirty="0"/>
          </a:p>
          <a:p>
            <a:r>
              <a:rPr lang="en-US" sz="4000" b="1" dirty="0"/>
              <a:t>But then I thought that maybe …</a:t>
            </a:r>
            <a:endParaRPr lang="en-ZA" sz="4000" dirty="0"/>
          </a:p>
          <a:p>
            <a:r>
              <a:rPr lang="en-US" sz="4000" b="1" dirty="0"/>
              <a:t>So what I did was …</a:t>
            </a:r>
            <a:endParaRPr lang="en-ZA" sz="4000" dirty="0"/>
          </a:p>
          <a:p>
            <a:r>
              <a:rPr lang="en-US" sz="4000" b="1" dirty="0"/>
              <a:t>and discovered that …</a:t>
            </a:r>
            <a:endParaRPr lang="en-ZA" sz="4000" dirty="0"/>
          </a:p>
          <a:p>
            <a:r>
              <a:rPr lang="en-US" sz="4000" b="1" dirty="0"/>
              <a:t>which has changed the way that we ….. </a:t>
            </a:r>
            <a:endParaRPr lang="en-ZA" sz="4000" dirty="0"/>
          </a:p>
          <a:p>
            <a:endParaRPr lang="en-US" sz="1600" i="1" dirty="0"/>
          </a:p>
          <a:p>
            <a:r>
              <a:rPr lang="en-US" sz="1600" i="1" dirty="0"/>
              <a:t>Source: </a:t>
            </a:r>
            <a:r>
              <a:rPr lang="en-US" sz="1600" i="1" dirty="0" err="1"/>
              <a:t>Dr</a:t>
            </a:r>
            <a:r>
              <a:rPr lang="en-US" sz="1600" i="1" dirty="0"/>
              <a:t> Lucia </a:t>
            </a:r>
            <a:r>
              <a:rPr lang="en-US" sz="1600" i="1" dirty="0" err="1"/>
              <a:t>Thesen</a:t>
            </a:r>
            <a:r>
              <a:rPr lang="en-US" sz="1600" i="1" dirty="0"/>
              <a:t> (2010) Workshop: "The Purpose of an Abstract: From Idea to Article" at the university of Cape town 20</a:t>
            </a:r>
            <a:r>
              <a:rPr lang="en-US" sz="1600" i="1" baseline="30000" dirty="0"/>
              <a:t>th</a:t>
            </a:r>
            <a:r>
              <a:rPr lang="en-US" sz="1600" i="1" dirty="0"/>
              <a:t> September 2010.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136281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1500C-497D-44DC-8CC9-B11EB4F46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74638"/>
            <a:ext cx="8229600" cy="114300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FF"/>
                </a:solidFill>
              </a:rPr>
              <a:t>My Research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3C5B2-295A-49B3-A842-38CD3FD56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417639"/>
            <a:ext cx="11094720" cy="5054282"/>
          </a:xfrm>
        </p:spPr>
        <p:txBody>
          <a:bodyPr rtlCol="0">
            <a:normAutofit/>
          </a:bodyPr>
          <a:lstStyle/>
          <a:p>
            <a:pPr>
              <a:buFontTx/>
              <a:buChar char="-"/>
              <a:defRPr/>
            </a:pPr>
            <a:r>
              <a:rPr lang="en-US" sz="5400" dirty="0"/>
              <a:t>Think!</a:t>
            </a:r>
          </a:p>
          <a:p>
            <a:pPr>
              <a:buFontTx/>
              <a:buChar char="-"/>
              <a:defRPr/>
            </a:pPr>
            <a:endParaRPr lang="en-US" sz="5400" dirty="0"/>
          </a:p>
          <a:p>
            <a:pPr>
              <a:buFontTx/>
              <a:buChar char="-"/>
              <a:defRPr/>
            </a:pPr>
            <a:r>
              <a:rPr lang="en-US" sz="5400" dirty="0" err="1"/>
              <a:t>Analyse</a:t>
            </a:r>
            <a:r>
              <a:rPr lang="en-US" sz="5400" dirty="0"/>
              <a:t>!</a:t>
            </a:r>
          </a:p>
          <a:p>
            <a:pPr marL="457200" lvl="1" indent="0">
              <a:buNone/>
              <a:defRPr/>
            </a:pPr>
            <a:endParaRPr lang="en-US" sz="5400" dirty="0"/>
          </a:p>
          <a:p>
            <a:pPr>
              <a:buFontTx/>
              <a:buChar char="-"/>
              <a:defRPr/>
            </a:pPr>
            <a:r>
              <a:rPr lang="en-US" sz="5400" dirty="0"/>
              <a:t>Write!</a:t>
            </a:r>
          </a:p>
        </p:txBody>
      </p:sp>
    </p:spTree>
    <p:extLst>
      <p:ext uri="{BB962C8B-B14F-4D97-AF65-F5344CB8AC3E}">
        <p14:creationId xmlns:p14="http://schemas.microsoft.com/office/powerpoint/2010/main" val="252322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6492387-66EA-43B2-A7F3-D3002325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458200" cy="1143000"/>
          </a:xfrm>
        </p:spPr>
        <p:txBody>
          <a:bodyPr/>
          <a:lstStyle/>
          <a:p>
            <a:pPr eaLnBrk="1" hangingPunct="1"/>
            <a:r>
              <a:rPr lang="en-ZA" altLang="en-US" b="1">
                <a:solidFill>
                  <a:srgbClr val="0000FF"/>
                </a:solidFill>
              </a:rPr>
              <a:t>On Thinking…!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39786-6516-4A64-B01D-E14E852B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447801"/>
            <a:ext cx="8686800" cy="46783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ZA" dirty="0"/>
              <a:t>“Good thinkers solve problems, they never lack ideas” 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“The joy is in creating, not maintaining”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“When your thinking is unlimited, so is your potential”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/>
              <a:t>“You cannot grow unless you are willing to change. Change your thinking, change your life”</a:t>
            </a:r>
          </a:p>
          <a:p>
            <a:pPr>
              <a:defRPr/>
            </a:pPr>
            <a:endParaRPr lang="en-ZA"/>
          </a:p>
          <a:p>
            <a:pPr>
              <a:defRPr/>
            </a:pPr>
            <a:endParaRPr lang="en-ZA" dirty="0"/>
          </a:p>
          <a:p>
            <a:pPr>
              <a:defRPr/>
            </a:pPr>
            <a:endParaRPr lang="en-Z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1F3BE1-662E-4E3C-900D-64ADAAE515F8}"/>
              </a:ext>
            </a:extLst>
          </p:cNvPr>
          <p:cNvSpPr txBox="1">
            <a:spLocks/>
          </p:cNvSpPr>
          <p:nvPr/>
        </p:nvSpPr>
        <p:spPr>
          <a:xfrm>
            <a:off x="2057400" y="6248400"/>
            <a:ext cx="8229600" cy="6096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>
              <a:defRPr/>
            </a:pPr>
            <a:r>
              <a:rPr lang="en-ZA" sz="2000" dirty="0">
                <a:latin typeface="+mj-lt"/>
                <a:ea typeface="+mj-ea"/>
                <a:cs typeface="+mj-cs"/>
              </a:rPr>
              <a:t>…Extracts from “How successful people think”, by John Maxwell</a:t>
            </a:r>
          </a:p>
        </p:txBody>
      </p:sp>
    </p:spTree>
    <p:extLst>
      <p:ext uri="{BB962C8B-B14F-4D97-AF65-F5344CB8AC3E}">
        <p14:creationId xmlns:p14="http://schemas.microsoft.com/office/powerpoint/2010/main" val="53708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6838F-E5D8-4722-91D4-58A8C1A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ZA" dirty="0">
                <a:solidFill>
                  <a:srgbClr val="0000FF"/>
                </a:solidFill>
              </a:rPr>
              <a:t>Some bitter truths about thinking…!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1392CB1A-97E6-4CCE-BAE2-96C11E904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ZA" altLang="en-US"/>
              <a:t>Creative thinking is not automatic…</a:t>
            </a:r>
          </a:p>
          <a:p>
            <a:pPr eaLnBrk="1" hangingPunct="1"/>
            <a:endParaRPr lang="en-ZA" altLang="en-US"/>
          </a:p>
          <a:p>
            <a:pPr eaLnBrk="1" hangingPunct="1"/>
            <a:r>
              <a:rPr lang="en-ZA" altLang="en-US"/>
              <a:t>Good thinking is difficult…</a:t>
            </a:r>
          </a:p>
          <a:p>
            <a:pPr lvl="1" eaLnBrk="1" hangingPunct="1"/>
            <a:r>
              <a:rPr lang="en-ZA" altLang="en-US"/>
              <a:t>“Thinking is hard work, that is why so few do it” Albert </a:t>
            </a:r>
          </a:p>
          <a:p>
            <a:pPr eaLnBrk="1" hangingPunct="1"/>
            <a:endParaRPr lang="en-ZA" altLang="en-US"/>
          </a:p>
          <a:p>
            <a:pPr eaLnBrk="1" hangingPunct="1"/>
            <a:r>
              <a:rPr lang="en-ZA" altLang="en-US"/>
              <a:t>Innovative thinking worth the investment..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B6EECC-26D3-4B11-95E5-EE3328171830}"/>
              </a:ext>
            </a:extLst>
          </p:cNvPr>
          <p:cNvSpPr txBox="1">
            <a:spLocks/>
          </p:cNvSpPr>
          <p:nvPr/>
        </p:nvSpPr>
        <p:spPr>
          <a:xfrm>
            <a:off x="2057400" y="5943600"/>
            <a:ext cx="8229600" cy="6096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>
              <a:defRPr/>
            </a:pPr>
            <a:r>
              <a:rPr lang="en-ZA" sz="2000" dirty="0">
                <a:latin typeface="+mj-lt"/>
                <a:ea typeface="+mj-ea"/>
                <a:cs typeface="+mj-cs"/>
              </a:rPr>
              <a:t>…Extracts from “How successful people think”, by John Maxwell</a:t>
            </a:r>
          </a:p>
        </p:txBody>
      </p:sp>
    </p:spTree>
    <p:extLst>
      <p:ext uri="{BB962C8B-B14F-4D97-AF65-F5344CB8AC3E}">
        <p14:creationId xmlns:p14="http://schemas.microsoft.com/office/powerpoint/2010/main" val="251649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5B5F3CA-8B20-4821-B5E9-957EE2F0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4263"/>
          </a:xfrm>
        </p:spPr>
        <p:txBody>
          <a:bodyPr/>
          <a:lstStyle/>
          <a:p>
            <a:pPr eaLnBrk="1" hangingPunct="1"/>
            <a:r>
              <a:rPr lang="en-ZA" altLang="en-US" dirty="0">
                <a:solidFill>
                  <a:srgbClr val="0000FF"/>
                </a:solidFill>
              </a:rPr>
              <a:t>How to be a good thinker..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B8F4-EA7E-46DA-B000-5F9F05F68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92262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ZA" dirty="0"/>
              <a:t>Expose yourself to good materials</a:t>
            </a:r>
          </a:p>
          <a:p>
            <a:pPr>
              <a:defRPr/>
            </a:pPr>
            <a:r>
              <a:rPr lang="en-ZA" dirty="0"/>
              <a:t>Spend time with good thinkers</a:t>
            </a:r>
          </a:p>
          <a:p>
            <a:pPr>
              <a:defRPr/>
            </a:pPr>
            <a:r>
              <a:rPr lang="en-ZA" dirty="0"/>
              <a:t>Choose to think good thoughts</a:t>
            </a:r>
          </a:p>
          <a:p>
            <a:pPr>
              <a:defRPr/>
            </a:pPr>
            <a:r>
              <a:rPr lang="en-ZA" dirty="0"/>
              <a:t>Find a place to think your thoughts</a:t>
            </a:r>
          </a:p>
          <a:p>
            <a:pPr>
              <a:defRPr/>
            </a:pPr>
            <a:r>
              <a:rPr lang="en-ZA" dirty="0"/>
              <a:t>Fine tune your thoughts (i.e. put them in writing)</a:t>
            </a:r>
          </a:p>
          <a:p>
            <a:pPr lvl="1">
              <a:defRPr/>
            </a:pPr>
            <a:r>
              <a:rPr lang="en-ZA" dirty="0"/>
              <a:t>“learning to write is learning to think”</a:t>
            </a:r>
          </a:p>
          <a:p>
            <a:pPr lvl="1">
              <a:defRPr/>
            </a:pPr>
            <a:r>
              <a:rPr lang="en-ZA" dirty="0"/>
              <a:t>“you don’t know anything clearly  unless you can state in writing</a:t>
            </a:r>
          </a:p>
          <a:p>
            <a:pPr>
              <a:defRPr/>
            </a:pPr>
            <a:r>
              <a:rPr lang="en-ZA" dirty="0"/>
              <a:t>Act on your thoughts</a:t>
            </a:r>
          </a:p>
          <a:p>
            <a:pPr>
              <a:defRPr/>
            </a:pPr>
            <a:r>
              <a:rPr lang="en-ZA" dirty="0"/>
              <a:t>Repeat the process of good thinking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2D5306-7D5E-4DD3-B718-C2160F276802}"/>
              </a:ext>
            </a:extLst>
          </p:cNvPr>
          <p:cNvSpPr txBox="1">
            <a:spLocks/>
          </p:cNvSpPr>
          <p:nvPr/>
        </p:nvSpPr>
        <p:spPr>
          <a:xfrm>
            <a:off x="2057400" y="5943600"/>
            <a:ext cx="8229600" cy="6096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>
              <a:defRPr/>
            </a:pPr>
            <a:r>
              <a:rPr lang="en-ZA" sz="2000" dirty="0">
                <a:latin typeface="+mj-lt"/>
                <a:ea typeface="+mj-ea"/>
                <a:cs typeface="+mj-cs"/>
              </a:rPr>
              <a:t>…Extracts from “How successful people think”, by John Maxwell</a:t>
            </a:r>
          </a:p>
        </p:txBody>
      </p:sp>
    </p:spTree>
    <p:extLst>
      <p:ext uri="{BB962C8B-B14F-4D97-AF65-F5344CB8AC3E}">
        <p14:creationId xmlns:p14="http://schemas.microsoft.com/office/powerpoint/2010/main" val="266997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277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Story of my research </vt:lpstr>
      <vt:lpstr>My Research Process</vt:lpstr>
      <vt:lpstr>On Thinking…!</vt:lpstr>
      <vt:lpstr>Some bitter truths about thinking…!</vt:lpstr>
      <vt:lpstr>How to be a good thinker..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 of my research</dc:title>
  <dc:creator>Babatunde Abiodun</dc:creator>
  <cp:lastModifiedBy>Babatunde Abiodun</cp:lastModifiedBy>
  <cp:revision>18</cp:revision>
  <dcterms:created xsi:type="dcterms:W3CDTF">2017-12-05T08:06:47Z</dcterms:created>
  <dcterms:modified xsi:type="dcterms:W3CDTF">2017-12-06T17:06:54Z</dcterms:modified>
</cp:coreProperties>
</file>